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61" r:id="rId3"/>
  </p:sldIdLst>
  <p:sldSz cx="12192000" cy="6858000"/>
  <p:notesSz cx="6858000" cy="9144000"/>
  <p:custDataLst>
    <p:tags r:id="rId1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PS" initials="W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B798"/>
    <a:srgbClr val="45B699"/>
    <a:srgbClr val="228EC9"/>
    <a:srgbClr val="109BDC"/>
    <a:srgbClr val="0F9ADB"/>
    <a:srgbClr val="109ED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156" autoAdjust="0"/>
    <p:restoredTop sz="94660"/>
  </p:normalViewPr>
  <p:slideViewPr>
    <p:cSldViewPr snapToGrid="0">
      <p:cViewPr>
        <p:scale>
          <a:sx n="88" d="100"/>
          <a:sy n="88" d="100"/>
        </p:scale>
        <p:origin x="4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commentAuthors" Target="commentAuthors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gs" Target="tags/tag2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_#color_$accent1_$accent1_4-2080&amp;379"/>
          <p:cNvSpPr/>
          <p:nvPr userDrawn="1">
            <p:custDataLst>
              <p:tags r:id="rId2"/>
            </p:custDataLst>
          </p:nvPr>
        </p:nvSpPr>
        <p:spPr>
          <a:xfrm>
            <a:off x="3677412" y="3984752"/>
            <a:ext cx="4837176" cy="685800"/>
          </a:xfrm>
          <a:custGeom>
            <a:avLst/>
            <a:gdLst/>
            <a:ahLst/>
            <a:cxnLst/>
            <a:rect l="l" t="t" r="r" b="b"/>
            <a:pathLst>
              <a:path w="4837176" h="685800">
                <a:moveTo>
                  <a:pt x="576072" y="64008"/>
                </a:moveTo>
                <a:cubicBezTo>
                  <a:pt x="612648" y="27432"/>
                  <a:pt x="667512" y="0"/>
                  <a:pt x="722376" y="0"/>
                </a:cubicBezTo>
                <a:lnTo>
                  <a:pt x="4608576" y="0"/>
                </a:lnTo>
                <a:cubicBezTo>
                  <a:pt x="4690872" y="0"/>
                  <a:pt x="4736592" y="109728"/>
                  <a:pt x="4681728" y="173736"/>
                </a:cubicBezTo>
                <a:lnTo>
                  <a:pt x="4261104" y="621792"/>
                </a:lnTo>
                <a:cubicBezTo>
                  <a:pt x="4224528" y="658368"/>
                  <a:pt x="4169664" y="685800"/>
                  <a:pt x="4114800" y="685800"/>
                </a:cubicBezTo>
                <a:lnTo>
                  <a:pt x="228600" y="685800"/>
                </a:lnTo>
                <a:cubicBezTo>
                  <a:pt x="146304" y="685800"/>
                  <a:pt x="100584" y="576072"/>
                  <a:pt x="155448" y="512064"/>
                </a:cubicBezTo>
                <a:lnTo>
                  <a:pt x="576072" y="64008"/>
                </a:lnTo>
              </a:path>
            </a:pathLst>
          </a:cu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lumMod val="75000"/>
                  <a:alpha val="100000"/>
                </a:schemeClr>
              </a:gs>
            </a:gsLst>
            <a:lin ang="2700000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7" name="Vector_#color_$accent1_$accent3_2-2084&amp;11796"/>
          <p:cNvSpPr/>
          <p:nvPr userDrawn="1">
            <p:custDataLst>
              <p:tags r:id="rId3"/>
            </p:custDataLst>
          </p:nvPr>
        </p:nvSpPr>
        <p:spPr>
          <a:xfrm>
            <a:off x="7214616" y="6080760"/>
            <a:ext cx="4974336" cy="777240"/>
          </a:xfrm>
          <a:custGeom>
            <a:avLst/>
            <a:gdLst/>
            <a:ahLst/>
            <a:cxnLst/>
            <a:rect l="l" t="t" r="r" b="b"/>
            <a:pathLst>
              <a:path w="4974336" h="777240">
                <a:moveTo>
                  <a:pt x="4974336" y="0"/>
                </a:moveTo>
                <a:lnTo>
                  <a:pt x="4974336" y="777240"/>
                </a:lnTo>
                <a:lnTo>
                  <a:pt x="0" y="777240"/>
                </a:lnTo>
                <a:lnTo>
                  <a:pt x="603504" y="173736"/>
                </a:lnTo>
                <a:cubicBezTo>
                  <a:pt x="713232" y="64008"/>
                  <a:pt x="859536" y="9144"/>
                  <a:pt x="1014984" y="9144"/>
                </a:cubicBezTo>
                <a:lnTo>
                  <a:pt x="4919472" y="9144"/>
                </a:lnTo>
                <a:cubicBezTo>
                  <a:pt x="4937760" y="9144"/>
                  <a:pt x="4956048" y="0"/>
                  <a:pt x="4974336" y="0"/>
                </a:cubicBezTo>
              </a:path>
            </a:pathLst>
          </a:custGeom>
          <a:gradFill>
            <a:gsLst>
              <a:gs pos="0">
                <a:schemeClr val="accent1">
                  <a:alpha val="39600"/>
                </a:schemeClr>
              </a:gs>
              <a:gs pos="100000">
                <a:schemeClr val="accent3">
                  <a:lumMod val="40000"/>
                  <a:lumOff val="60000"/>
                  <a:alpha val="60000"/>
                </a:schemeClr>
              </a:gs>
            </a:gsLst>
            <a:lin ang="0" scaled="0"/>
          </a:gradFill>
          <a:ln w="25400"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8" name="Vector_#color_$accent1_3_$accent1_3-2084&amp;1179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4334256" cy="4005072"/>
          </a:xfrm>
          <a:custGeom>
            <a:avLst/>
            <a:gdLst/>
            <a:ahLst/>
            <a:cxnLst/>
            <a:rect l="l" t="t" r="r" b="b"/>
            <a:pathLst>
              <a:path w="4334256" h="4005072">
                <a:moveTo>
                  <a:pt x="4334256" y="0"/>
                </a:moveTo>
                <a:lnTo>
                  <a:pt x="2313432" y="0"/>
                </a:lnTo>
                <a:lnTo>
                  <a:pt x="0" y="2304288"/>
                </a:lnTo>
                <a:lnTo>
                  <a:pt x="0" y="4005072"/>
                </a:lnTo>
                <a:lnTo>
                  <a:pt x="146304" y="4005072"/>
                </a:lnTo>
                <a:cubicBezTo>
                  <a:pt x="265176" y="4005072"/>
                  <a:pt x="374904" y="3950208"/>
                  <a:pt x="457200" y="3867912"/>
                </a:cubicBezTo>
                <a:lnTo>
                  <a:pt x="4334256" y="0"/>
                </a:lnTo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68000">
                <a:schemeClr val="accent1">
                  <a:lumMod val="60000"/>
                  <a:lumOff val="40000"/>
                  <a:alpha val="0"/>
                </a:schemeClr>
              </a:gs>
            </a:gsLst>
            <a:lin ang="9420000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9" name="Subtract-2087&amp;326"/>
          <p:cNvSpPr/>
          <p:nvPr userDrawn="1">
            <p:custDataLst>
              <p:tags r:id="rId5"/>
            </p:custDataLst>
          </p:nvPr>
        </p:nvSpPr>
        <p:spPr>
          <a:xfrm>
            <a:off x="8330184" y="2152396"/>
            <a:ext cx="3858768" cy="3941064"/>
          </a:xfrm>
          <a:custGeom>
            <a:avLst/>
            <a:gdLst/>
            <a:ahLst/>
            <a:cxnLst/>
            <a:rect l="l" t="t" r="r" b="b"/>
            <a:pathLst>
              <a:path w="3858768" h="3941064">
                <a:moveTo>
                  <a:pt x="3858768" y="0"/>
                </a:moveTo>
                <a:lnTo>
                  <a:pt x="3858768" y="3941064"/>
                </a:lnTo>
                <a:cubicBezTo>
                  <a:pt x="3840480" y="3941064"/>
                  <a:pt x="3822192" y="3941064"/>
                  <a:pt x="3803904" y="3941064"/>
                </a:cubicBezTo>
                <a:lnTo>
                  <a:pt x="0" y="3941064"/>
                </a:lnTo>
                <a:lnTo>
                  <a:pt x="3858768" y="0"/>
                </a:lnTo>
              </a:path>
            </a:pathLst>
          </a:custGeom>
          <a:gradFill>
            <a:gsLst>
              <a:gs pos="0">
                <a:schemeClr val="accent1">
                  <a:lumMod val="20000"/>
                  <a:lumOff val="80000"/>
                  <a:alpha val="32000"/>
                </a:schemeClr>
              </a:gs>
              <a:gs pos="61000">
                <a:schemeClr val="accent1">
                  <a:lumMod val="60000"/>
                  <a:lumOff val="40000"/>
                  <a:alpha val="0"/>
                </a:schemeClr>
              </a:gs>
            </a:gsLst>
            <a:lin ang="19385106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1" name="Subtract-2087&amp;329"/>
          <p:cNvSpPr/>
          <p:nvPr userDrawn="1">
            <p:custDataLst>
              <p:tags r:id="rId6"/>
            </p:custDataLst>
          </p:nvPr>
        </p:nvSpPr>
        <p:spPr>
          <a:xfrm>
            <a:off x="10628376" y="3474720"/>
            <a:ext cx="1563624" cy="1563624"/>
          </a:xfrm>
          <a:custGeom>
            <a:avLst/>
            <a:gdLst/>
            <a:ahLst/>
            <a:cxnLst/>
            <a:rect l="l" t="t" r="r" b="b"/>
            <a:pathLst>
              <a:path w="1563624" h="1563624">
                <a:moveTo>
                  <a:pt x="1563624" y="0"/>
                </a:moveTo>
                <a:lnTo>
                  <a:pt x="1563624" y="1563624"/>
                </a:lnTo>
                <a:lnTo>
                  <a:pt x="0" y="1563624"/>
                </a:lnTo>
                <a:lnTo>
                  <a:pt x="0" y="1563624"/>
                </a:lnTo>
                <a:lnTo>
                  <a:pt x="1563624" y="0"/>
                </a:lnTo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  <a:alpha val="28000"/>
                </a:schemeClr>
              </a:gs>
              <a:gs pos="54000">
                <a:schemeClr val="accent1">
                  <a:lumMod val="60000"/>
                  <a:lumOff val="40000"/>
                  <a:alpha val="0"/>
                </a:schemeClr>
              </a:gs>
            </a:gsLst>
            <a:lin ang="19101987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2" name="Subtract_#color_$accent1_1_$accent1_1-2086&amp;196"/>
          <p:cNvSpPr/>
          <p:nvPr userDrawn="1">
            <p:custDataLst>
              <p:tags r:id="rId7"/>
            </p:custDataLst>
          </p:nvPr>
        </p:nvSpPr>
        <p:spPr>
          <a:xfrm>
            <a:off x="749808" y="1115568"/>
            <a:ext cx="3355848" cy="2148840"/>
          </a:xfrm>
          <a:custGeom>
            <a:avLst/>
            <a:gdLst/>
            <a:ahLst/>
            <a:cxnLst/>
            <a:rect l="l" t="t" r="r" b="b"/>
            <a:pathLst>
              <a:path w="3355848" h="2148840">
                <a:moveTo>
                  <a:pt x="1901952" y="0"/>
                </a:moveTo>
                <a:lnTo>
                  <a:pt x="3355848" y="0"/>
                </a:lnTo>
                <a:lnTo>
                  <a:pt x="1298448" y="2057400"/>
                </a:lnTo>
                <a:cubicBezTo>
                  <a:pt x="1234440" y="2112264"/>
                  <a:pt x="1161288" y="2148840"/>
                  <a:pt x="1069848" y="2148840"/>
                </a:cubicBezTo>
                <a:lnTo>
                  <a:pt x="173736" y="2148840"/>
                </a:lnTo>
                <a:cubicBezTo>
                  <a:pt x="18288" y="2148840"/>
                  <a:pt x="-54864" y="1956816"/>
                  <a:pt x="54864" y="1847088"/>
                </a:cubicBezTo>
                <a:lnTo>
                  <a:pt x="1901952" y="0"/>
                </a:lnTo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38000">
                <a:schemeClr val="accent1">
                  <a:lumMod val="20000"/>
                  <a:lumOff val="80000"/>
                  <a:alpha val="0"/>
                </a:schemeClr>
              </a:gs>
            </a:gsLst>
            <a:lin ang="11400000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3" name="Vector_#color_$accent1_4_$accent3_3-2084&amp;11802"/>
          <p:cNvSpPr/>
          <p:nvPr userDrawn="1">
            <p:custDataLst>
              <p:tags r:id="rId8"/>
            </p:custDataLst>
          </p:nvPr>
        </p:nvSpPr>
        <p:spPr>
          <a:xfrm>
            <a:off x="8415528" y="5038344"/>
            <a:ext cx="3776472" cy="1819656"/>
          </a:xfrm>
          <a:custGeom>
            <a:avLst/>
            <a:gdLst/>
            <a:ahLst/>
            <a:cxnLst/>
            <a:rect l="l" t="t" r="r" b="b"/>
            <a:pathLst>
              <a:path w="3776472" h="1819656">
                <a:moveTo>
                  <a:pt x="3776472" y="0"/>
                </a:moveTo>
                <a:lnTo>
                  <a:pt x="3776472" y="1819656"/>
                </a:lnTo>
                <a:lnTo>
                  <a:pt x="0" y="1819656"/>
                </a:lnTo>
                <a:lnTo>
                  <a:pt x="1527048" y="283464"/>
                </a:lnTo>
                <a:cubicBezTo>
                  <a:pt x="1709928" y="100584"/>
                  <a:pt x="1956816" y="0"/>
                  <a:pt x="2212848" y="0"/>
                </a:cubicBezTo>
                <a:lnTo>
                  <a:pt x="3776472" y="0"/>
                </a:lnTo>
              </a:path>
            </a:pathLst>
          </a:custGeom>
          <a:gradFill>
            <a:gsLst>
              <a:gs pos="0">
                <a:schemeClr val="accent3">
                  <a:lumMod val="60000"/>
                  <a:lumOff val="40000"/>
                  <a:alpha val="23000"/>
                </a:schemeClr>
              </a:gs>
              <a:gs pos="100000">
                <a:schemeClr val="accent1">
                  <a:lumMod val="75000"/>
                  <a:alpha val="40000"/>
                </a:schemeClr>
              </a:gs>
            </a:gsLst>
            <a:lin ang="611177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5" name="Vector_#color_$accent1_$accent1_3-2084&amp;11805"/>
          <p:cNvSpPr/>
          <p:nvPr userDrawn="1">
            <p:custDataLst>
              <p:tags r:id="rId9"/>
            </p:custDataLst>
          </p:nvPr>
        </p:nvSpPr>
        <p:spPr>
          <a:xfrm>
            <a:off x="0" y="0"/>
            <a:ext cx="5568696" cy="2139696"/>
          </a:xfrm>
          <a:custGeom>
            <a:avLst/>
            <a:gdLst/>
            <a:ahLst/>
            <a:cxnLst/>
            <a:rect l="l" t="t" r="r" b="b"/>
            <a:pathLst>
              <a:path w="5568696" h="2139696">
                <a:moveTo>
                  <a:pt x="5568696" y="0"/>
                </a:moveTo>
                <a:lnTo>
                  <a:pt x="0" y="0"/>
                </a:lnTo>
                <a:lnTo>
                  <a:pt x="0" y="2139696"/>
                </a:lnTo>
                <a:lnTo>
                  <a:pt x="786384" y="1353312"/>
                </a:lnTo>
                <a:cubicBezTo>
                  <a:pt x="941832" y="1197864"/>
                  <a:pt x="1143000" y="1115568"/>
                  <a:pt x="1362456" y="1115568"/>
                </a:cubicBezTo>
                <a:lnTo>
                  <a:pt x="4224528" y="1115568"/>
                </a:lnTo>
                <a:cubicBezTo>
                  <a:pt x="4370832" y="1115568"/>
                  <a:pt x="4507992" y="1060704"/>
                  <a:pt x="4617720" y="950976"/>
                </a:cubicBezTo>
                <a:lnTo>
                  <a:pt x="5568696" y="0"/>
                </a:lnTo>
              </a:path>
            </a:pathLst>
          </a:custGeom>
          <a:gradFill>
            <a:gsLst>
              <a:gs pos="0">
                <a:schemeClr val="accent1">
                  <a:alpha val="39600"/>
                </a:schemeClr>
              </a:gs>
              <a:gs pos="100000">
                <a:schemeClr val="accent1">
                  <a:lumMod val="60000"/>
                  <a:lumOff val="40000"/>
                  <a:alpha val="19000"/>
                </a:schemeClr>
              </a:gs>
            </a:gsLst>
            <a:lin ang="0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6" name="Vector_#color_$accent1_$accent3-2084&amp;11808"/>
          <p:cNvSpPr/>
          <p:nvPr userDrawn="1">
            <p:custDataLst>
              <p:tags r:id="rId10"/>
            </p:custDataLst>
          </p:nvPr>
        </p:nvSpPr>
        <p:spPr>
          <a:xfrm>
            <a:off x="0" y="0"/>
            <a:ext cx="3392424" cy="1636776"/>
          </a:xfrm>
          <a:custGeom>
            <a:avLst/>
            <a:gdLst/>
            <a:ahLst/>
            <a:cxnLst/>
            <a:rect l="l" t="t" r="r" b="b"/>
            <a:pathLst>
              <a:path w="3392424" h="1636776">
                <a:moveTo>
                  <a:pt x="3392424" y="0"/>
                </a:moveTo>
                <a:lnTo>
                  <a:pt x="859536" y="0"/>
                </a:lnTo>
                <a:lnTo>
                  <a:pt x="0" y="868680"/>
                </a:lnTo>
                <a:lnTo>
                  <a:pt x="0" y="1636776"/>
                </a:lnTo>
                <a:lnTo>
                  <a:pt x="1463040" y="1636776"/>
                </a:lnTo>
                <a:cubicBezTo>
                  <a:pt x="1645920" y="1636776"/>
                  <a:pt x="1819656" y="1563624"/>
                  <a:pt x="1956816" y="1435608"/>
                </a:cubicBezTo>
                <a:lnTo>
                  <a:pt x="3392424" y="0"/>
                </a:lnTo>
              </a:path>
            </a:pathLst>
          </a:cu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3">
                  <a:alpha val="50000"/>
                </a:schemeClr>
              </a:gs>
            </a:gsLst>
            <a:lin ang="4697460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7" name="Vector_#color_$accent1_4_$accent1_4-2084&amp;11811"/>
          <p:cNvSpPr/>
          <p:nvPr userDrawn="1">
            <p:custDataLst>
              <p:tags r:id="rId11"/>
            </p:custDataLst>
          </p:nvPr>
        </p:nvSpPr>
        <p:spPr>
          <a:xfrm>
            <a:off x="9308592" y="5541264"/>
            <a:ext cx="2880360" cy="1316736"/>
          </a:xfrm>
          <a:custGeom>
            <a:avLst/>
            <a:gdLst/>
            <a:ahLst/>
            <a:cxnLst/>
            <a:rect l="l" t="t" r="r" b="b"/>
            <a:pathLst>
              <a:path w="2880360" h="1316736">
                <a:moveTo>
                  <a:pt x="2880360" y="0"/>
                </a:moveTo>
                <a:lnTo>
                  <a:pt x="2880360" y="1316736"/>
                </a:lnTo>
                <a:lnTo>
                  <a:pt x="0" y="1316736"/>
                </a:lnTo>
                <a:lnTo>
                  <a:pt x="1115568" y="201168"/>
                </a:lnTo>
                <a:cubicBezTo>
                  <a:pt x="1252728" y="73152"/>
                  <a:pt x="1426464" y="0"/>
                  <a:pt x="1609344" y="0"/>
                </a:cubicBezTo>
                <a:lnTo>
                  <a:pt x="2880360" y="0"/>
                </a:lnTo>
              </a:path>
            </a:pathLst>
          </a:custGeom>
          <a:gradFill flip="none" rotWithShape="1">
            <a:gsLst>
              <a:gs pos="0">
                <a:schemeClr val="accent1">
                  <a:alpha val="60000"/>
                  <a:lumMod val="69000"/>
                  <a:lumOff val="31000"/>
                </a:schemeClr>
              </a:gs>
              <a:gs pos="100000">
                <a:schemeClr val="accent1">
                  <a:alpha val="16200"/>
                  <a:lumMod val="70000"/>
                  <a:lumOff val="30000"/>
                </a:schemeClr>
              </a:gs>
            </a:gsLst>
            <a:lin ang="0" scaled="0"/>
            <a:tileRect/>
          </a:gra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2"/>
            </p:custDataLst>
          </p:nvPr>
        </p:nvSpPr>
        <p:spPr>
          <a:xfrm>
            <a:off x="838200" y="1198881"/>
            <a:ext cx="10515600" cy="2263140"/>
          </a:xfrm>
        </p:spPr>
        <p:txBody>
          <a:bodyPr wrap="square" anchor="b" anchorCtr="0">
            <a:normAutofit/>
          </a:bodyPr>
          <a:lstStyle>
            <a:lvl1pPr algn="ctr">
              <a:lnSpc>
                <a:spcPct val="100000"/>
              </a:lnSpc>
              <a:defRPr sz="700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16"/>
            </p:custDataLst>
          </p:nvPr>
        </p:nvSpPr>
        <p:spPr>
          <a:xfrm>
            <a:off x="3878400" y="3984752"/>
            <a:ext cx="4435200" cy="685800"/>
          </a:xfrm>
        </p:spPr>
        <p:txBody>
          <a:bodyPr wrap="square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>
                <a:solidFill>
                  <a:srgbClr val="FFFFFF"/>
                </a:solidFill>
                <a:latin typeface="+mn-ea"/>
                <a:ea typeface="+mn-ea"/>
                <a:cs typeface="+mn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en-US" altLang="zh-C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53334-42EA-494A-91B0-3647BBA2AB0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dirty="0"/>
              <a:t>Confidential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61E0A-78CD-4459-B598-66FBB0E4D2B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21.xml"/><Relationship Id="rId8" Type="http://schemas.openxmlformats.org/officeDocument/2006/relationships/tags" Target="../tags/tag20.xml"/><Relationship Id="rId7" Type="http://schemas.openxmlformats.org/officeDocument/2006/relationships/tags" Target="../tags/tag19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25.xml"/><Relationship Id="rId12" Type="http://schemas.openxmlformats.org/officeDocument/2006/relationships/tags" Target="../tags/tag24.xml"/><Relationship Id="rId11" Type="http://schemas.openxmlformats.org/officeDocument/2006/relationships/tags" Target="../tags/tag23.xml"/><Relationship Id="rId10" Type="http://schemas.openxmlformats.org/officeDocument/2006/relationships/tags" Target="../tags/tag2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Vector_#color_$accent1_3_$accent1_3-2084&amp;11844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2231136" cy="1965960"/>
          </a:xfrm>
          <a:custGeom>
            <a:avLst/>
            <a:gdLst/>
            <a:ahLst/>
            <a:cxnLst/>
            <a:rect l="l" t="t" r="r" b="b"/>
            <a:pathLst>
              <a:path w="2231136" h="1965960">
                <a:moveTo>
                  <a:pt x="2231136" y="0"/>
                </a:moveTo>
                <a:lnTo>
                  <a:pt x="1170432" y="0"/>
                </a:lnTo>
                <a:lnTo>
                  <a:pt x="0" y="1170432"/>
                </a:lnTo>
                <a:lnTo>
                  <a:pt x="0" y="1965960"/>
                </a:lnTo>
                <a:lnTo>
                  <a:pt x="155448" y="1965960"/>
                </a:lnTo>
                <a:cubicBezTo>
                  <a:pt x="219456" y="1965960"/>
                  <a:pt x="283464" y="1947672"/>
                  <a:pt x="320040" y="1901952"/>
                </a:cubicBezTo>
                <a:lnTo>
                  <a:pt x="2231136" y="0"/>
                </a:lnTo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  <a:alpha val="50000"/>
                </a:schemeClr>
              </a:gs>
              <a:gs pos="80000">
                <a:schemeClr val="accent1">
                  <a:lumMod val="60000"/>
                  <a:lumOff val="40000"/>
                  <a:alpha val="0"/>
                </a:schemeClr>
              </a:gs>
            </a:gsLst>
            <a:lin ang="7200000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9" name="Vector_#color_$accent1_$accent3_2-2084&amp;11847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2871216" cy="1088136"/>
          </a:xfrm>
          <a:custGeom>
            <a:avLst/>
            <a:gdLst/>
            <a:ahLst/>
            <a:cxnLst/>
            <a:rect l="l" t="t" r="r" b="b"/>
            <a:pathLst>
              <a:path w="2871216" h="1088136">
                <a:moveTo>
                  <a:pt x="2871216" y="0"/>
                </a:moveTo>
                <a:lnTo>
                  <a:pt x="2487168" y="384048"/>
                </a:lnTo>
                <a:cubicBezTo>
                  <a:pt x="2432304" y="438912"/>
                  <a:pt x="2359152" y="466344"/>
                  <a:pt x="2286000" y="466344"/>
                </a:cubicBezTo>
                <a:lnTo>
                  <a:pt x="795528" y="466344"/>
                </a:lnTo>
                <a:cubicBezTo>
                  <a:pt x="676656" y="466344"/>
                  <a:pt x="566928" y="512064"/>
                  <a:pt x="493776" y="594360"/>
                </a:cubicBezTo>
                <a:lnTo>
                  <a:pt x="0" y="1088136"/>
                </a:lnTo>
                <a:lnTo>
                  <a:pt x="0" y="0"/>
                </a:lnTo>
                <a:lnTo>
                  <a:pt x="2871216" y="0"/>
                </a:lnTo>
              </a:path>
            </a:pathLst>
          </a:custGeom>
          <a:gradFill>
            <a:gsLst>
              <a:gs pos="0">
                <a:schemeClr val="accent1">
                  <a:alpha val="39600"/>
                </a:schemeClr>
              </a:gs>
              <a:gs pos="100000">
                <a:schemeClr val="accent3">
                  <a:lumMod val="40000"/>
                  <a:lumOff val="60000"/>
                  <a:alpha val="60000"/>
                </a:schemeClr>
              </a:gs>
            </a:gsLst>
            <a:lin ang="0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0" name="Vector_#color_$accent1_3_$accent1_3-2084&amp;11850"/>
          <p:cNvSpPr/>
          <p:nvPr userDrawn="1">
            <p:custDataLst>
              <p:tags r:id="rId6"/>
            </p:custDataLst>
          </p:nvPr>
        </p:nvSpPr>
        <p:spPr>
          <a:xfrm>
            <a:off x="9793224" y="4892040"/>
            <a:ext cx="2395728" cy="1965960"/>
          </a:xfrm>
          <a:custGeom>
            <a:avLst/>
            <a:gdLst/>
            <a:ahLst/>
            <a:cxnLst/>
            <a:rect l="l" t="t" r="r" b="b"/>
            <a:pathLst>
              <a:path w="2395728" h="1965960">
                <a:moveTo>
                  <a:pt x="1051560" y="1965960"/>
                </a:moveTo>
                <a:lnTo>
                  <a:pt x="0" y="1965960"/>
                </a:lnTo>
                <a:lnTo>
                  <a:pt x="1901952" y="64008"/>
                </a:lnTo>
                <a:cubicBezTo>
                  <a:pt x="1947672" y="27432"/>
                  <a:pt x="2011680" y="0"/>
                  <a:pt x="2066544" y="0"/>
                </a:cubicBezTo>
                <a:lnTo>
                  <a:pt x="2395728" y="0"/>
                </a:lnTo>
                <a:lnTo>
                  <a:pt x="2395728" y="630936"/>
                </a:lnTo>
                <a:lnTo>
                  <a:pt x="1051560" y="1965960"/>
                </a:lnTo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  <a:alpha val="50000"/>
                </a:schemeClr>
              </a:gs>
              <a:gs pos="80000">
                <a:schemeClr val="accent1">
                  <a:lumMod val="60000"/>
                  <a:lumOff val="40000"/>
                  <a:alpha val="0"/>
                </a:schemeClr>
              </a:gs>
            </a:gsLst>
            <a:lin ang="21000000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11" name="Vector_#color_$accent1_$accent3_2-2084&amp;11853"/>
          <p:cNvSpPr/>
          <p:nvPr userDrawn="1">
            <p:custDataLst>
              <p:tags r:id="rId7"/>
            </p:custDataLst>
          </p:nvPr>
        </p:nvSpPr>
        <p:spPr>
          <a:xfrm>
            <a:off x="9153144" y="5522976"/>
            <a:ext cx="3035808" cy="1335024"/>
          </a:xfrm>
          <a:custGeom>
            <a:avLst/>
            <a:gdLst/>
            <a:ahLst/>
            <a:cxnLst/>
            <a:rect l="l" t="t" r="r" b="b"/>
            <a:pathLst>
              <a:path w="3035808" h="1335024">
                <a:moveTo>
                  <a:pt x="2990088" y="1335024"/>
                </a:moveTo>
                <a:lnTo>
                  <a:pt x="0" y="1335024"/>
                </a:lnTo>
                <a:lnTo>
                  <a:pt x="384048" y="950976"/>
                </a:lnTo>
                <a:cubicBezTo>
                  <a:pt x="438912" y="896112"/>
                  <a:pt x="512064" y="868680"/>
                  <a:pt x="585216" y="868680"/>
                </a:cubicBezTo>
                <a:lnTo>
                  <a:pt x="2075688" y="868680"/>
                </a:lnTo>
                <a:cubicBezTo>
                  <a:pt x="2185416" y="868680"/>
                  <a:pt x="2295144" y="822960"/>
                  <a:pt x="2377440" y="740664"/>
                </a:cubicBezTo>
                <a:lnTo>
                  <a:pt x="3035808" y="0"/>
                </a:lnTo>
                <a:lnTo>
                  <a:pt x="3035808" y="1280160"/>
                </a:lnTo>
                <a:lnTo>
                  <a:pt x="2990088" y="1335024"/>
                </a:lnTo>
              </a:path>
            </a:pathLst>
          </a:custGeom>
          <a:gradFill>
            <a:gsLst>
              <a:gs pos="0">
                <a:schemeClr val="accent1">
                  <a:alpha val="39600"/>
                </a:schemeClr>
              </a:gs>
              <a:gs pos="100000">
                <a:schemeClr val="accent3">
                  <a:lumMod val="40000"/>
                  <a:lumOff val="60000"/>
                  <a:alpha val="60000"/>
                </a:schemeClr>
              </a:gs>
            </a:gsLst>
            <a:lin ang="10800000" scaled="0"/>
          </a:gradFill>
          <a:ln w="25400"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9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0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1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2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picture 18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9802817" y="5229781"/>
            <a:ext cx="1807688" cy="1628218"/>
          </a:xfrm>
          <a:prstGeom prst="rect">
            <a:avLst/>
          </a:prstGeom>
        </p:spPr>
      </p:pic>
      <p:pic>
        <p:nvPicPr>
          <p:cNvPr id="184" name="picture 18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9150096" y="5519928"/>
            <a:ext cx="3041903" cy="1338072"/>
          </a:xfrm>
          <a:prstGeom prst="rect">
            <a:avLst/>
          </a:prstGeom>
        </p:spPr>
      </p:pic>
      <p:graphicFrame>
        <p:nvGraphicFramePr>
          <p:cNvPr id="186" name="table 186"/>
          <p:cNvGraphicFramePr>
            <a:graphicFrameLocks noGrp="1"/>
          </p:cNvGraphicFramePr>
          <p:nvPr/>
        </p:nvGraphicFramePr>
        <p:xfrm>
          <a:off x="6337300" y="1123950"/>
          <a:ext cx="5463539" cy="4960620"/>
        </p:xfrm>
        <a:graphic>
          <a:graphicData uri="http://schemas.openxmlformats.org/drawingml/2006/table">
            <a:tbl>
              <a:tblPr/>
              <a:tblGrid>
                <a:gridCol w="728344"/>
                <a:gridCol w="2698750"/>
                <a:gridCol w="2036445"/>
              </a:tblGrid>
              <a:tr h="5302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36220" algn="l" rtl="0" eaLnBrk="0">
                        <a:lnSpc>
                          <a:spcPct val="73000"/>
                        </a:lnSpc>
                      </a:pPr>
                      <a:r>
                        <a:rPr sz="1400" b="1" kern="0" spc="-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No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AA6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560070" algn="l" rtl="0" eaLnBrk="0">
                        <a:lnSpc>
                          <a:spcPct val="74000"/>
                        </a:lnSpc>
                        <a:spcBef>
                          <a:spcPts val="5"/>
                        </a:spcBef>
                      </a:pPr>
                      <a:r>
                        <a:rPr sz="14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Performan</a:t>
                      </a:r>
                      <a:r>
                        <a:rPr sz="14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ce</a:t>
                      </a:r>
                      <a:r>
                        <a:rPr sz="1400" b="1" kern="0" spc="9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4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index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AA6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591820" algn="l" rtl="0" eaLnBrk="0">
                        <a:lnSpc>
                          <a:spcPct val="73000"/>
                        </a:lnSpc>
                      </a:pPr>
                      <a:r>
                        <a:rPr sz="14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Parameter</a:t>
                      </a:r>
                      <a:endParaRPr sz="1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AA6E"/>
                    </a:solidFill>
                  </a:tcPr>
                </a:tc>
              </a:tr>
              <a:tr h="49339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43535" algn="l" rtl="0" eaLnBrk="0">
                        <a:lnSpc>
                          <a:spcPct val="74000"/>
                        </a:lnSpc>
                        <a:spcBef>
                          <a:spcPts val="0"/>
                        </a:spcBef>
                      </a:pPr>
                      <a:r>
                        <a:rPr sz="11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1</a:t>
                      </a:r>
                      <a:endParaRPr sz="1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568325" algn="l" rtl="0" eaLnBrk="0">
                        <a:lnSpc>
                          <a:spcPct val="80000"/>
                        </a:lnSpc>
                        <a:spcBef>
                          <a:spcPts val="0"/>
                        </a:spcBef>
                      </a:pP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Operating Voltage</a:t>
                      </a:r>
                      <a:r>
                        <a:rPr sz="1100" kern="0" spc="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Range</a:t>
                      </a:r>
                      <a:endParaRPr sz="1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576580" algn="l" rtl="0" eaLnBrk="0">
                        <a:lnSpc>
                          <a:spcPts val="1505"/>
                        </a:lnSpc>
                      </a:pPr>
                      <a:r>
                        <a:rPr sz="11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1150-1500Vdc</a:t>
                      </a:r>
                      <a:endParaRPr sz="1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8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32105" algn="l" rtl="0" eaLnBrk="0">
                        <a:lnSpc>
                          <a:spcPct val="74000"/>
                        </a:lnSpc>
                        <a:spcBef>
                          <a:spcPts val="5"/>
                        </a:spcBef>
                      </a:pPr>
                      <a:r>
                        <a:rPr sz="11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2</a:t>
                      </a:r>
                      <a:endParaRPr sz="1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572135" algn="l" rtl="0" eaLnBrk="0">
                        <a:lnSpc>
                          <a:spcPct val="80000"/>
                        </a:lnSpc>
                        <a:spcBef>
                          <a:spcPts val="5"/>
                        </a:spcBef>
                      </a:pP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Operating Current</a:t>
                      </a:r>
                      <a:r>
                        <a:rPr sz="1100" kern="0" spc="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Range</a:t>
                      </a:r>
                      <a:endParaRPr sz="1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779780" algn="l" rtl="0" eaLnBrk="0">
                        <a:lnSpc>
                          <a:spcPts val="1505"/>
                        </a:lnSpc>
                        <a:spcBef>
                          <a:spcPts val="0"/>
                        </a:spcBef>
                      </a:pPr>
                      <a:r>
                        <a:rPr sz="11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≤2450A</a:t>
                      </a:r>
                      <a:endParaRPr sz="1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14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34010" algn="l" rtl="0" eaLnBrk="0">
                        <a:lnSpc>
                          <a:spcPts val="1505"/>
                        </a:lnSpc>
                        <a:spcBef>
                          <a:spcPts val="5"/>
                        </a:spcBef>
                      </a:pPr>
                      <a:r>
                        <a:rPr sz="11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3</a:t>
                      </a:r>
                      <a:endParaRPr sz="1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839470" algn="l" rtl="0" eaLnBrk="0">
                        <a:lnSpc>
                          <a:spcPts val="1505"/>
                        </a:lnSpc>
                        <a:spcBef>
                          <a:spcPts val="5"/>
                        </a:spcBef>
                      </a:pPr>
                      <a:r>
                        <a:rPr sz="11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Rated AC</a:t>
                      </a:r>
                      <a:r>
                        <a:rPr sz="1100" kern="0" spc="1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1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Power</a:t>
                      </a:r>
                      <a:endParaRPr sz="1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762635" algn="l" rtl="0" eaLnBrk="0">
                        <a:lnSpc>
                          <a:spcPts val="1505"/>
                        </a:lnSpc>
                        <a:spcBef>
                          <a:spcPts val="5"/>
                        </a:spcBef>
                      </a:pP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2500kW</a:t>
                      </a:r>
                      <a:endParaRPr sz="1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85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29565" algn="l" rtl="0" eaLnBrk="0">
                        <a:lnSpc>
                          <a:spcPct val="73000"/>
                        </a:lnSpc>
                        <a:spcBef>
                          <a:spcPts val="5"/>
                        </a:spcBef>
                      </a:pPr>
                      <a:r>
                        <a:rPr sz="11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4</a:t>
                      </a:r>
                      <a:endParaRPr sz="1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591820" algn="l" rtl="0" eaLnBrk="0">
                        <a:lnSpc>
                          <a:spcPts val="1505"/>
                        </a:lnSpc>
                        <a:spcBef>
                          <a:spcPts val="5"/>
                        </a:spcBef>
                      </a:pPr>
                      <a:r>
                        <a:rPr sz="11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Rated Ope</a:t>
                      </a: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rating Voltage</a:t>
                      </a:r>
                      <a:endParaRPr sz="1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783590" algn="l" rtl="0" eaLnBrk="0">
                        <a:lnSpc>
                          <a:spcPts val="1505"/>
                        </a:lnSpc>
                        <a:spcBef>
                          <a:spcPts val="5"/>
                        </a:spcBef>
                      </a:pPr>
                      <a:r>
                        <a:rPr lang="en-US" sz="11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400V/</a:t>
                      </a:r>
                      <a:r>
                        <a:rPr sz="11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800Vac</a:t>
                      </a:r>
                      <a:endParaRPr sz="1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14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34010" algn="l" rtl="0" eaLnBrk="0">
                        <a:lnSpc>
                          <a:spcPts val="1505"/>
                        </a:lnSpc>
                      </a:pPr>
                      <a:r>
                        <a:rPr sz="11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5</a:t>
                      </a:r>
                      <a:endParaRPr sz="1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824865" algn="l" rtl="0" eaLnBrk="0">
                        <a:lnSpc>
                          <a:spcPts val="1505"/>
                        </a:lnSpc>
                      </a:pPr>
                      <a:r>
                        <a:rPr sz="11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Rated</a:t>
                      </a:r>
                      <a:r>
                        <a:rPr sz="1100" kern="0" spc="1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1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Frequency</a:t>
                      </a:r>
                      <a:endParaRPr sz="1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760730" algn="l" rtl="0" eaLnBrk="0">
                        <a:lnSpc>
                          <a:spcPts val="1505"/>
                        </a:lnSpc>
                      </a:pP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50/60Hz</a:t>
                      </a:r>
                      <a:endParaRPr sz="1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33375" algn="l" rtl="0" eaLnBrk="0">
                        <a:lnSpc>
                          <a:spcPts val="1505"/>
                        </a:lnSpc>
                      </a:pPr>
                      <a:r>
                        <a:rPr sz="11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6</a:t>
                      </a:r>
                      <a:endParaRPr sz="1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74650" algn="l" rtl="0" eaLnBrk="0">
                        <a:lnSpc>
                          <a:spcPts val="1505"/>
                        </a:lnSpc>
                      </a:pP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Power</a:t>
                      </a:r>
                      <a:r>
                        <a:rPr sz="11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Factor Adjustable</a:t>
                      </a:r>
                      <a:r>
                        <a:rPr sz="11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R</a:t>
                      </a:r>
                      <a:r>
                        <a:rPr sz="11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ange</a:t>
                      </a:r>
                      <a:endParaRPr sz="1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807720" algn="l" rtl="0" eaLnBrk="0">
                        <a:lnSpc>
                          <a:spcPct val="84000"/>
                        </a:lnSpc>
                        <a:spcBef>
                          <a:spcPts val="5"/>
                        </a:spcBef>
                      </a:pP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-1</a:t>
                      </a: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～</a:t>
                      </a: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+1</a:t>
                      </a:r>
                      <a:endParaRPr sz="1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8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34645" algn="l" rtl="0" eaLnBrk="0">
                        <a:lnSpc>
                          <a:spcPct val="72000"/>
                        </a:lnSpc>
                      </a:pPr>
                      <a:r>
                        <a:rPr sz="11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7</a:t>
                      </a:r>
                      <a:endParaRPr sz="1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882650" algn="l" rtl="0" eaLnBrk="0">
                        <a:lnSpc>
                          <a:spcPct val="73000"/>
                        </a:lnSpc>
                      </a:pP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Protection</a:t>
                      </a:r>
                      <a:r>
                        <a:rPr sz="11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11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level</a:t>
                      </a:r>
                      <a:endParaRPr sz="1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883920" algn="l" rtl="0" eaLnBrk="0">
                        <a:lnSpc>
                          <a:spcPts val="1505"/>
                        </a:lnSpc>
                        <a:spcBef>
                          <a:spcPts val="5"/>
                        </a:spcBef>
                      </a:pPr>
                      <a:r>
                        <a:rPr sz="11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IP55</a:t>
                      </a:r>
                      <a:endParaRPr sz="1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14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34010" algn="l" rtl="0" eaLnBrk="0">
                        <a:lnSpc>
                          <a:spcPts val="1505"/>
                        </a:lnSpc>
                      </a:pPr>
                      <a:r>
                        <a:rPr sz="11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8</a:t>
                      </a:r>
                      <a:endParaRPr sz="1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762000" algn="l" rtl="0" eaLnBrk="0">
                        <a:lnSpc>
                          <a:spcPts val="1505"/>
                        </a:lnSpc>
                      </a:pP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Dimension(W*H*D)</a:t>
                      </a:r>
                      <a:endParaRPr sz="1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09245" algn="l" rtl="0" eaLnBrk="0">
                        <a:lnSpc>
                          <a:spcPts val="1505"/>
                        </a:lnSpc>
                        <a:spcBef>
                          <a:spcPts val="5"/>
                        </a:spcBef>
                      </a:pP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1900</a:t>
                      </a: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×</a:t>
                      </a: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2250</a:t>
                      </a: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×</a:t>
                      </a: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1700mm</a:t>
                      </a:r>
                      <a:endParaRPr sz="1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784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34010" algn="l" rtl="0" eaLnBrk="0">
                        <a:lnSpc>
                          <a:spcPts val="1505"/>
                        </a:lnSpc>
                      </a:pPr>
                      <a:r>
                        <a:rPr sz="11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9</a:t>
                      </a:r>
                      <a:endParaRPr sz="1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132840" algn="l" rtl="0" eaLnBrk="0">
                        <a:lnSpc>
                          <a:spcPct val="80000"/>
                        </a:lnSpc>
                        <a:spcBef>
                          <a:spcPts val="5"/>
                        </a:spcBef>
                      </a:pPr>
                      <a:r>
                        <a:rPr sz="11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Weight</a:t>
                      </a:r>
                      <a:endParaRPr sz="1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878840" algn="l" rtl="0" eaLnBrk="0">
                        <a:lnSpc>
                          <a:spcPct val="74000"/>
                        </a:lnSpc>
                        <a:spcBef>
                          <a:spcPts val="0"/>
                        </a:spcBef>
                      </a:pPr>
                      <a:r>
                        <a:rPr sz="11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2.4T</a:t>
                      </a:r>
                      <a:endParaRPr sz="1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7C86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8" name="textbox 188"/>
          <p:cNvSpPr/>
          <p:nvPr/>
        </p:nvSpPr>
        <p:spPr>
          <a:xfrm>
            <a:off x="395124" y="4327793"/>
            <a:ext cx="5476875" cy="18484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3000"/>
              </a:lnSpc>
            </a:pPr>
            <a:r>
              <a:rPr sz="800" kern="0" spc="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l  </a:t>
            </a:r>
            <a:r>
              <a:rPr sz="8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With 24 hours</a:t>
            </a:r>
            <a:r>
              <a:rPr sz="800" b="1" kern="0" spc="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8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insulation </a:t>
            </a: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test to</a:t>
            </a:r>
            <a:r>
              <a:rPr sz="800" b="1" kern="0" spc="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ensure system</a:t>
            </a:r>
            <a:r>
              <a:rPr sz="8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safety.</a:t>
            </a: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3000"/>
              </a:lnSpc>
              <a:spcBef>
                <a:spcPts val="1025"/>
              </a:spcBef>
            </a:pPr>
            <a:r>
              <a:rPr sz="800" kern="0" spc="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l  </a:t>
            </a:r>
            <a:r>
              <a:rPr sz="8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Supports smooth switching an</a:t>
            </a: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 "black</a:t>
            </a:r>
            <a:r>
              <a:rPr sz="8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start"</a:t>
            </a:r>
            <a:r>
              <a:rPr sz="800" b="1" kern="0" spc="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between</a:t>
            </a:r>
            <a:r>
              <a:rPr sz="800" b="1" kern="0" spc="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on</a:t>
            </a:r>
            <a:r>
              <a:rPr sz="800" b="1" kern="0" spc="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&amp;</a:t>
            </a:r>
            <a:r>
              <a:rPr sz="800" b="1" kern="0" spc="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off-grid</a:t>
            </a: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3000"/>
              </a:lnSpc>
              <a:spcBef>
                <a:spcPts val="1025"/>
              </a:spcBef>
            </a:pPr>
            <a:r>
              <a:rPr sz="800" kern="0" spc="-1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l</a:t>
            </a:r>
            <a:r>
              <a:rPr sz="800" kern="0" spc="6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  </a:t>
            </a: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Supports IEC 61850</a:t>
            </a:r>
            <a:r>
              <a:rPr sz="800" b="1" kern="0" spc="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protocol</a:t>
            </a: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3000"/>
              </a:lnSpc>
              <a:spcBef>
                <a:spcPts val="1025"/>
              </a:spcBef>
            </a:pPr>
            <a:r>
              <a:rPr sz="800" kern="0" spc="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l  </a:t>
            </a:r>
            <a:r>
              <a:rPr sz="8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Supports VSG, PQ, VF, etc., with the functions of</a:t>
            </a:r>
            <a:r>
              <a:rPr sz="800" b="1" kern="0" spc="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8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hig</a:t>
            </a: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</a:t>
            </a:r>
            <a:r>
              <a:rPr sz="800" b="1" kern="0" spc="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&amp;</a:t>
            </a:r>
            <a:r>
              <a:rPr sz="800" b="1" kern="0" spc="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low voltage</a:t>
            </a:r>
            <a:r>
              <a:rPr sz="800" b="1" kern="0" spc="4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ride-through, frequency</a:t>
            </a:r>
            <a:r>
              <a:rPr sz="800" b="1" kern="0" spc="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ride-through.</a:t>
            </a: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96545" indent="-284480" algn="l" rtl="0" eaLnBrk="0">
              <a:lnSpc>
                <a:spcPct val="195000"/>
              </a:lnSpc>
              <a:spcBef>
                <a:spcPts val="120"/>
              </a:spcBef>
            </a:pPr>
            <a:r>
              <a:rPr sz="800" kern="0" spc="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l  </a:t>
            </a:r>
            <a:r>
              <a:rPr sz="8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Supports  intelligent  wave  recording  and  </a:t>
            </a: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local  touch  screen  monitoring  for  locating  events  and  faults </a:t>
            </a: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instantly.</a:t>
            </a: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93370" indent="-281305" algn="l" rtl="0" eaLnBrk="0">
              <a:lnSpc>
                <a:spcPct val="195000"/>
              </a:lnSpc>
              <a:spcBef>
                <a:spcPts val="95"/>
              </a:spcBef>
            </a:pPr>
            <a:r>
              <a:rPr sz="800" kern="0" spc="0" dirty="0">
                <a:solidFill>
                  <a:srgbClr val="000000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l  </a:t>
            </a:r>
            <a:r>
              <a:rPr sz="8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Supports   parallel</a:t>
            </a:r>
            <a:r>
              <a:rPr sz="800" b="1" kern="0" spc="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8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connection</a:t>
            </a:r>
            <a:r>
              <a:rPr sz="800" b="1" kern="0" spc="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8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of  multiple</a:t>
            </a: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products,</a:t>
            </a:r>
            <a:r>
              <a:rPr sz="800" b="1" kern="0" spc="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convenient  for</a:t>
            </a:r>
            <a:r>
              <a:rPr sz="800" b="1" kern="0" spc="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capacity</a:t>
            </a:r>
            <a:r>
              <a:rPr sz="800" b="1" kern="0" spc="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expansion,  with   battery</a:t>
            </a:r>
            <a:r>
              <a:rPr sz="8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800" b="1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charging and discharging management function, suitable</a:t>
            </a:r>
            <a:r>
              <a:rPr sz="800" b="1" kern="0" spc="-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for a variety of batteries.</a:t>
            </a: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190" name="picture 19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0"/>
            <a:ext cx="2874264" cy="1438890"/>
          </a:xfrm>
          <a:prstGeom prst="rect">
            <a:avLst/>
          </a:prstGeom>
        </p:spPr>
      </p:pic>
      <p:pic>
        <p:nvPicPr>
          <p:cNvPr id="192" name="picture 19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295400" y="1191767"/>
            <a:ext cx="2587752" cy="2846832"/>
          </a:xfrm>
          <a:prstGeom prst="rect">
            <a:avLst/>
          </a:prstGeom>
        </p:spPr>
      </p:pic>
      <p:sp>
        <p:nvSpPr>
          <p:cNvPr id="194" name="textbox 194"/>
          <p:cNvSpPr/>
          <p:nvPr/>
        </p:nvSpPr>
        <p:spPr>
          <a:xfrm>
            <a:off x="549935" y="560882"/>
            <a:ext cx="3947795" cy="3105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1000"/>
              </a:lnSpc>
            </a:pPr>
            <a:r>
              <a:rPr sz="2300" b="1" kern="0" spc="4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PCS canbinet Specification</a:t>
            </a:r>
            <a:endParaRPr sz="23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196" name="picture 19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10649711" y="281940"/>
            <a:ext cx="1211580" cy="617219"/>
          </a:xfrm>
          <a:prstGeom prst="rect">
            <a:avLst/>
          </a:prstGeom>
        </p:spPr>
      </p:pic>
      <p:sp>
        <p:nvSpPr>
          <p:cNvPr id="198" name="textbox 198"/>
          <p:cNvSpPr/>
          <p:nvPr/>
        </p:nvSpPr>
        <p:spPr>
          <a:xfrm>
            <a:off x="332480" y="6548864"/>
            <a:ext cx="3881120" cy="1682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7000"/>
              </a:lnSpc>
            </a:pPr>
            <a:r>
              <a:rPr sz="1100" b="1" i="1" u="sng" kern="0" spc="0" dirty="0">
                <a:solidFill>
                  <a:srgbClr val="024581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Please</a:t>
            </a:r>
            <a:r>
              <a:rPr sz="1100" b="1" i="1" u="sng" kern="0" spc="40" dirty="0">
                <a:solidFill>
                  <a:srgbClr val="024581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1100" b="1" i="1" u="sng" kern="0" spc="0" dirty="0">
                <a:solidFill>
                  <a:srgbClr val="024581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note</a:t>
            </a:r>
            <a:r>
              <a:rPr sz="1100" b="1" i="1" u="sng" kern="0" spc="40" dirty="0">
                <a:solidFill>
                  <a:srgbClr val="024581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:</a:t>
            </a:r>
            <a:r>
              <a:rPr sz="1100" b="1" i="1" u="sng" kern="0" spc="-50" dirty="0">
                <a:solidFill>
                  <a:srgbClr val="024581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1100" b="1" i="1" u="sng" kern="0" spc="0" dirty="0">
                <a:solidFill>
                  <a:srgbClr val="024581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All</a:t>
            </a:r>
            <a:r>
              <a:rPr sz="1100" b="1" i="1" u="sng" kern="0" spc="40" dirty="0">
                <a:solidFill>
                  <a:srgbClr val="024581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1100" b="1" i="1" u="sng" kern="0" spc="0" dirty="0">
                <a:solidFill>
                  <a:srgbClr val="024581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details</a:t>
            </a:r>
            <a:r>
              <a:rPr sz="1100" b="1" i="1" u="sng" kern="0" spc="40" dirty="0">
                <a:solidFill>
                  <a:srgbClr val="024581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1100" b="1" i="1" u="sng" kern="0" spc="0" dirty="0">
                <a:solidFill>
                  <a:srgbClr val="024581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of</a:t>
            </a:r>
            <a:r>
              <a:rPr sz="1100" b="1" i="1" u="sng" kern="0" spc="-170" dirty="0">
                <a:solidFill>
                  <a:srgbClr val="024581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1100" b="1" i="1" u="sng" kern="0" spc="0" dirty="0">
                <a:solidFill>
                  <a:srgbClr val="024581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the</a:t>
            </a:r>
            <a:r>
              <a:rPr sz="1100" b="1" i="1" u="sng" kern="0" spc="-140" dirty="0">
                <a:solidFill>
                  <a:srgbClr val="024581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1100" b="1" i="1" u="sng" kern="0" spc="0" dirty="0">
                <a:solidFill>
                  <a:srgbClr val="024581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project</a:t>
            </a:r>
            <a:r>
              <a:rPr sz="1100" b="1" i="1" u="sng" kern="0" spc="40" dirty="0">
                <a:solidFill>
                  <a:srgbClr val="024581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1100" b="1" i="1" u="sng" kern="0" spc="0" dirty="0">
                <a:solidFill>
                  <a:srgbClr val="024581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are</a:t>
            </a:r>
            <a:r>
              <a:rPr sz="1100" b="1" i="1" u="sng" kern="0" spc="40" dirty="0">
                <a:solidFill>
                  <a:srgbClr val="024581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1100" b="1" i="1" u="sng" kern="0" spc="0" dirty="0">
                <a:solidFill>
                  <a:srgbClr val="024581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subject</a:t>
            </a:r>
            <a:r>
              <a:rPr sz="1100" b="1" i="1" u="sng" kern="0" spc="40" dirty="0">
                <a:solidFill>
                  <a:srgbClr val="024581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1100" b="1" i="1" u="sng" kern="0" spc="0" dirty="0">
                <a:solidFill>
                  <a:srgbClr val="024581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to</a:t>
            </a:r>
            <a:r>
              <a:rPr sz="1100" b="1" i="1" u="sng" kern="0" spc="40" dirty="0">
                <a:solidFill>
                  <a:srgbClr val="024581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1100" b="1" i="1" u="sng" kern="0" spc="0" dirty="0">
                <a:solidFill>
                  <a:srgbClr val="024581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contract</a:t>
            </a:r>
            <a:r>
              <a:rPr sz="1100" b="1" i="1" u="sng" kern="0" spc="40" dirty="0">
                <a:solidFill>
                  <a:srgbClr val="024581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1100" b="1" i="1" u="sng" kern="0" spc="0" dirty="0">
                <a:solidFill>
                  <a:srgbClr val="024581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award</a:t>
            </a:r>
            <a:r>
              <a:rPr sz="1100" b="1" i="1" u="sng" kern="0" spc="40" dirty="0">
                <a:solidFill>
                  <a:srgbClr val="024581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</a:t>
            </a:r>
            <a:endParaRPr sz="1100" dirty="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0"/>
  <p:tag name="KSO_WM_UNIT_ID" val="_1*i*10"/>
  <p:tag name="KSO_WM_UNIT_LAYERLEVEL" val="1"/>
  <p:tag name="KSO_WM_TAG_VERSION" val="3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1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1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0*i*1"/>
  <p:tag name="KSO_WM_UNIT_LAYERLEVEL" val="1"/>
  <p:tag name="KSO_WM_TAG_VERSION" val="3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0*i*2"/>
  <p:tag name="KSO_WM_UNIT_LAYERLEVEL" val="1"/>
  <p:tag name="KSO_WM_TAG_VERSION" val="3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0*i*3"/>
  <p:tag name="KSO_WM_UNIT_LAYERLEVEL" val="1"/>
  <p:tag name="KSO_WM_TAG_VERSION" val="3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0*i*4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3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UNIT_VALUE" val="23"/>
  <p:tag name="KSO_WM_TEMPLATE_CATEGORY" val="custom"/>
  <p:tag name="KSO_WM_TEMPLATE_INDEX" val="20233189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第二级&#10;第三级&#10;第四级&#10;第五级"/>
  <p:tag name="KSO_WM_UNIT_NOCLEAR" val="0"/>
  <p:tag name="KSO_WM_UNIT_TYPE" val="f"/>
  <p:tag name="KSO_WM_UNIT_INDEX" val="1"/>
  <p:tag name="KSO_WM_UNIT_VALUE" val="340"/>
  <p:tag name="KSO_WM_TEMPLATE_CATEGORY" val="custom"/>
  <p:tag name="KSO_WM_TEMPLATE_INDEX" val="20233189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5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3189"/>
  <p:tag name="KSO_WM_TEMPLATE_THUMBS_INDEX" val="1、9"/>
  <p:tag name="KSO_WM_TEMPLATE_COLORSEQUENCE" val="1,2,1,2,1,2"/>
</p:tagLst>
</file>

<file path=ppt/tags/tag26.xml><?xml version="1.0" encoding="utf-8"?>
<p:tagLst xmlns:p="http://schemas.openxmlformats.org/presentationml/2006/main">
  <p:tag name="resource_record_key" val="{&quot;13&quot;:[19951231,4650186],&quot;65&quot;:[20233189]}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3.0"/>
  <p:tag name="KSO_WM_BEAUTIFY_FLAG" val="#wm#"/>
</p:tagLst>
</file>

<file path=ppt/tags/tag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*i*4"/>
  <p:tag name="KSO_WM_UNIT_LAYERLEVEL" val="1"/>
  <p:tag name="KSO_WM_TAG_VERSION" val="3.0"/>
</p:tagLst>
</file>

<file path=ppt/tags/tag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*i*5"/>
  <p:tag name="KSO_WM_UNIT_LAYERLEVEL" val="1"/>
  <p:tag name="KSO_WM_TAG_VERSION" val="3.0"/>
</p:tagLst>
</file>

<file path=ppt/tags/tag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1*i*6"/>
  <p:tag name="KSO_WM_UNIT_LAYERLEVEL" val="1"/>
  <p:tag name="KSO_WM_TAG_VERSION" val="3.0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_1*i*7"/>
  <p:tag name="KSO_WM_UNIT_LAYERLEVEL" val="1"/>
  <p:tag name="KSO_WM_TAG_VERSION" val="3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_1*i*8"/>
  <p:tag name="KSO_WM_UNIT_LAYERLEVEL" val="1"/>
  <p:tag name="KSO_WM_TAG_VERSION" val="3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_1*i*9"/>
  <p:tag name="KSO_WM_UNIT_LAYERLEVEL" val="1"/>
  <p:tag name="KSO_WM_TAG_VERSION" val="3.0"/>
  <p:tag name="KSO_WM_BEAUTIFY_FLAG" val="#wm#"/>
</p:tagLst>
</file>

<file path=ppt/theme/theme1.xml><?xml version="1.0" encoding="utf-8"?>
<a:theme xmlns:a="http://schemas.openxmlformats.org/drawingml/2006/main" name="2_Office 主题​​">
  <a:themeElements>
    <a:clrScheme name="自定义 1">
      <a:dk1>
        <a:srgbClr val="000000"/>
      </a:dk1>
      <a:lt1>
        <a:srgbClr val="FFFFFF"/>
      </a:lt1>
      <a:dk2>
        <a:srgbClr val="081711"/>
      </a:dk2>
      <a:lt2>
        <a:srgbClr val="FFFFFF"/>
      </a:lt2>
      <a:accent1>
        <a:srgbClr val="10E292"/>
      </a:accent1>
      <a:accent2>
        <a:srgbClr val="28B4F0"/>
      </a:accent2>
      <a:accent3>
        <a:srgbClr val="2FE5DA"/>
      </a:accent3>
      <a:accent4>
        <a:srgbClr val="647BF7"/>
      </a:accent4>
      <a:accent5>
        <a:srgbClr val="57C862"/>
      </a:accent5>
      <a:accent6>
        <a:srgbClr val="8C73EE"/>
      </a:accent6>
      <a:hlink>
        <a:srgbClr val="658BD5"/>
      </a:hlink>
      <a:folHlink>
        <a:srgbClr val="A16AA5"/>
      </a:folHlink>
    </a:clrScheme>
    <a:fontScheme name="自定义 35">
      <a:majorFont>
        <a:latin typeface="MiSans Demibold"/>
        <a:ea typeface="微软雅黑"/>
        <a:cs typeface=""/>
      </a:majorFont>
      <a:minorFont>
        <a:latin typeface="MiSans Demibold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991</Words>
  <Application>WPS 演示</Application>
  <PresentationFormat>Widescreen</PresentationFormat>
  <Paragraphs>84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4" baseType="lpstr">
      <vt:lpstr>Arial</vt:lpstr>
      <vt:lpstr>宋体</vt:lpstr>
      <vt:lpstr>Wingdings</vt:lpstr>
      <vt:lpstr>Times New Roman</vt:lpstr>
      <vt:lpstr>黑体</vt:lpstr>
      <vt:lpstr>Arial</vt:lpstr>
      <vt:lpstr>Wingdings</vt:lpstr>
      <vt:lpstr>Times New Roman</vt:lpstr>
      <vt:lpstr>微软雅黑</vt:lpstr>
      <vt:lpstr>Arial Unicode MS</vt:lpstr>
      <vt:lpstr>MiSans Demibold</vt:lpstr>
      <vt:lpstr>Calibri</vt:lpstr>
      <vt:lpstr>2_Office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Amy L</dc:creator>
  <cp:lastModifiedBy>飘飘何所以</cp:lastModifiedBy>
  <cp:revision>81</cp:revision>
  <dcterms:created xsi:type="dcterms:W3CDTF">2025-01-14T10:23:00Z</dcterms:created>
  <dcterms:modified xsi:type="dcterms:W3CDTF">2026-08-07T07:08:57Z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5A3A79D0BD1643E4A82F6701C248430B_13</vt:lpwstr>
  </property>
  <property fmtid="{D5CDD505-2E9C-101B-9397-08002B2CF9AE}" pid="3" name="KSOProductBuildVer">
    <vt:lpwstr>2052-12.1.0.28043</vt:lpwstr>
  </property>
</Properties>
</file>