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21" r:id="rId3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798"/>
    <a:srgbClr val="45B699"/>
    <a:srgbClr val="228EC9"/>
    <a:srgbClr val="109BDC"/>
    <a:srgbClr val="0F9ADB"/>
    <a:srgbClr val="109ED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56" autoAdjust="0"/>
    <p:restoredTop sz="94660"/>
  </p:normalViewPr>
  <p:slideViewPr>
    <p:cSldViewPr snapToGrid="0">
      <p:cViewPr>
        <p:scale>
          <a:sx n="88" d="100"/>
          <a:sy n="88" d="100"/>
        </p:scale>
        <p:origin x="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ommentAuthors" Target="commentAuthors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2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6C478-2533-4A81-8669-1DDCEFDBA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_#color_$accent1_$accent1_4-2080&amp;379"/>
          <p:cNvSpPr/>
          <p:nvPr userDrawn="1">
            <p:custDataLst>
              <p:tags r:id="rId2"/>
            </p:custDataLst>
          </p:nvPr>
        </p:nvSpPr>
        <p:spPr>
          <a:xfrm>
            <a:off x="3677412" y="3984752"/>
            <a:ext cx="4837176" cy="685800"/>
          </a:xfrm>
          <a:custGeom>
            <a:avLst/>
            <a:gdLst/>
            <a:ahLst/>
            <a:cxnLst/>
            <a:rect l="l" t="t" r="r" b="b"/>
            <a:pathLst>
              <a:path w="4837176" h="685800">
                <a:moveTo>
                  <a:pt x="576072" y="64008"/>
                </a:moveTo>
                <a:cubicBezTo>
                  <a:pt x="612648" y="27432"/>
                  <a:pt x="667512" y="0"/>
                  <a:pt x="722376" y="0"/>
                </a:cubicBezTo>
                <a:lnTo>
                  <a:pt x="4608576" y="0"/>
                </a:lnTo>
                <a:cubicBezTo>
                  <a:pt x="4690872" y="0"/>
                  <a:pt x="4736592" y="109728"/>
                  <a:pt x="4681728" y="173736"/>
                </a:cubicBezTo>
                <a:lnTo>
                  <a:pt x="4261104" y="621792"/>
                </a:lnTo>
                <a:cubicBezTo>
                  <a:pt x="4224528" y="658368"/>
                  <a:pt x="4169664" y="685800"/>
                  <a:pt x="4114800" y="685800"/>
                </a:cubicBezTo>
                <a:lnTo>
                  <a:pt x="228600" y="685800"/>
                </a:lnTo>
                <a:cubicBezTo>
                  <a:pt x="146304" y="685800"/>
                  <a:pt x="100584" y="576072"/>
                  <a:pt x="155448" y="512064"/>
                </a:cubicBezTo>
                <a:lnTo>
                  <a:pt x="576072" y="64008"/>
                </a:lnTo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27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7" name="Vector_#color_$accent1_$accent3_2-2084&amp;11796"/>
          <p:cNvSpPr/>
          <p:nvPr userDrawn="1">
            <p:custDataLst>
              <p:tags r:id="rId3"/>
            </p:custDataLst>
          </p:nvPr>
        </p:nvSpPr>
        <p:spPr>
          <a:xfrm>
            <a:off x="7214616" y="6080760"/>
            <a:ext cx="4974336" cy="777240"/>
          </a:xfrm>
          <a:custGeom>
            <a:avLst/>
            <a:gdLst/>
            <a:ahLst/>
            <a:cxnLst/>
            <a:rect l="l" t="t" r="r" b="b"/>
            <a:pathLst>
              <a:path w="4974336" h="777240">
                <a:moveTo>
                  <a:pt x="4974336" y="0"/>
                </a:moveTo>
                <a:lnTo>
                  <a:pt x="4974336" y="777240"/>
                </a:lnTo>
                <a:lnTo>
                  <a:pt x="0" y="777240"/>
                </a:lnTo>
                <a:lnTo>
                  <a:pt x="603504" y="173736"/>
                </a:lnTo>
                <a:cubicBezTo>
                  <a:pt x="713232" y="64008"/>
                  <a:pt x="859536" y="9144"/>
                  <a:pt x="1014984" y="9144"/>
                </a:cubicBezTo>
                <a:lnTo>
                  <a:pt x="4919472" y="9144"/>
                </a:lnTo>
                <a:cubicBezTo>
                  <a:pt x="4937760" y="9144"/>
                  <a:pt x="4956048" y="0"/>
                  <a:pt x="4974336" y="0"/>
                </a:cubicBez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8" name="Vector_#color_$accent1_3_$accent1_3-2084&amp;1179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4334256" cy="4005072"/>
          </a:xfrm>
          <a:custGeom>
            <a:avLst/>
            <a:gdLst/>
            <a:ahLst/>
            <a:cxnLst/>
            <a:rect l="l" t="t" r="r" b="b"/>
            <a:pathLst>
              <a:path w="4334256" h="4005072">
                <a:moveTo>
                  <a:pt x="4334256" y="0"/>
                </a:moveTo>
                <a:lnTo>
                  <a:pt x="2313432" y="0"/>
                </a:lnTo>
                <a:lnTo>
                  <a:pt x="0" y="2304288"/>
                </a:lnTo>
                <a:lnTo>
                  <a:pt x="0" y="4005072"/>
                </a:lnTo>
                <a:lnTo>
                  <a:pt x="146304" y="4005072"/>
                </a:lnTo>
                <a:cubicBezTo>
                  <a:pt x="265176" y="4005072"/>
                  <a:pt x="374904" y="3950208"/>
                  <a:pt x="457200" y="3867912"/>
                </a:cubicBezTo>
                <a:lnTo>
                  <a:pt x="4334256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68000">
                <a:schemeClr val="accent1">
                  <a:lumMod val="60000"/>
                  <a:lumOff val="40000"/>
                  <a:alpha val="0"/>
                </a:schemeClr>
              </a:gs>
            </a:gsLst>
            <a:lin ang="942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Subtract-2087&amp;326"/>
          <p:cNvSpPr/>
          <p:nvPr userDrawn="1">
            <p:custDataLst>
              <p:tags r:id="rId5"/>
            </p:custDataLst>
          </p:nvPr>
        </p:nvSpPr>
        <p:spPr>
          <a:xfrm>
            <a:off x="8330184" y="2152396"/>
            <a:ext cx="3858768" cy="3941064"/>
          </a:xfrm>
          <a:custGeom>
            <a:avLst/>
            <a:gdLst/>
            <a:ahLst/>
            <a:cxnLst/>
            <a:rect l="l" t="t" r="r" b="b"/>
            <a:pathLst>
              <a:path w="3858768" h="3941064">
                <a:moveTo>
                  <a:pt x="3858768" y="0"/>
                </a:moveTo>
                <a:lnTo>
                  <a:pt x="3858768" y="3941064"/>
                </a:lnTo>
                <a:cubicBezTo>
                  <a:pt x="3840480" y="3941064"/>
                  <a:pt x="3822192" y="3941064"/>
                  <a:pt x="3803904" y="3941064"/>
                </a:cubicBezTo>
                <a:lnTo>
                  <a:pt x="0" y="3941064"/>
                </a:lnTo>
                <a:lnTo>
                  <a:pt x="3858768" y="0"/>
                </a:lnTo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32000"/>
                </a:schemeClr>
              </a:gs>
              <a:gs pos="61000">
                <a:schemeClr val="accent1">
                  <a:lumMod val="60000"/>
                  <a:lumOff val="40000"/>
                  <a:alpha val="0"/>
                </a:schemeClr>
              </a:gs>
            </a:gsLst>
            <a:lin ang="19385106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Subtract-2087&amp;329"/>
          <p:cNvSpPr/>
          <p:nvPr userDrawn="1">
            <p:custDataLst>
              <p:tags r:id="rId6"/>
            </p:custDataLst>
          </p:nvPr>
        </p:nvSpPr>
        <p:spPr>
          <a:xfrm>
            <a:off x="10628376" y="3474720"/>
            <a:ext cx="1563624" cy="1563624"/>
          </a:xfrm>
          <a:custGeom>
            <a:avLst/>
            <a:gdLst/>
            <a:ahLst/>
            <a:cxnLst/>
            <a:rect l="l" t="t" r="r" b="b"/>
            <a:pathLst>
              <a:path w="1563624" h="1563624">
                <a:moveTo>
                  <a:pt x="1563624" y="0"/>
                </a:moveTo>
                <a:lnTo>
                  <a:pt x="1563624" y="1563624"/>
                </a:lnTo>
                <a:lnTo>
                  <a:pt x="0" y="1563624"/>
                </a:lnTo>
                <a:lnTo>
                  <a:pt x="0" y="1563624"/>
                </a:lnTo>
                <a:lnTo>
                  <a:pt x="1563624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8000"/>
                </a:schemeClr>
              </a:gs>
              <a:gs pos="54000">
                <a:schemeClr val="accent1">
                  <a:lumMod val="60000"/>
                  <a:lumOff val="40000"/>
                  <a:alpha val="0"/>
                </a:schemeClr>
              </a:gs>
            </a:gsLst>
            <a:lin ang="19101987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2" name="Subtract_#color_$accent1_1_$accent1_1-2086&amp;196"/>
          <p:cNvSpPr/>
          <p:nvPr userDrawn="1">
            <p:custDataLst>
              <p:tags r:id="rId7"/>
            </p:custDataLst>
          </p:nvPr>
        </p:nvSpPr>
        <p:spPr>
          <a:xfrm>
            <a:off x="749808" y="1115568"/>
            <a:ext cx="3355848" cy="2148840"/>
          </a:xfrm>
          <a:custGeom>
            <a:avLst/>
            <a:gdLst/>
            <a:ahLst/>
            <a:cxnLst/>
            <a:rect l="l" t="t" r="r" b="b"/>
            <a:pathLst>
              <a:path w="3355848" h="2148840">
                <a:moveTo>
                  <a:pt x="1901952" y="0"/>
                </a:moveTo>
                <a:lnTo>
                  <a:pt x="3355848" y="0"/>
                </a:lnTo>
                <a:lnTo>
                  <a:pt x="1298448" y="2057400"/>
                </a:lnTo>
                <a:cubicBezTo>
                  <a:pt x="1234440" y="2112264"/>
                  <a:pt x="1161288" y="2148840"/>
                  <a:pt x="1069848" y="2148840"/>
                </a:cubicBezTo>
                <a:lnTo>
                  <a:pt x="173736" y="2148840"/>
                </a:lnTo>
                <a:cubicBezTo>
                  <a:pt x="18288" y="2148840"/>
                  <a:pt x="-54864" y="1956816"/>
                  <a:pt x="54864" y="1847088"/>
                </a:cubicBezTo>
                <a:lnTo>
                  <a:pt x="1901952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38000">
                <a:schemeClr val="accent1">
                  <a:lumMod val="20000"/>
                  <a:lumOff val="80000"/>
                  <a:alpha val="0"/>
                </a:schemeClr>
              </a:gs>
            </a:gsLst>
            <a:lin ang="11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Vector_#color_$accent1_4_$accent3_3-2084&amp;11802"/>
          <p:cNvSpPr/>
          <p:nvPr userDrawn="1">
            <p:custDataLst>
              <p:tags r:id="rId8"/>
            </p:custDataLst>
          </p:nvPr>
        </p:nvSpPr>
        <p:spPr>
          <a:xfrm>
            <a:off x="8415528" y="5038344"/>
            <a:ext cx="3776472" cy="1819656"/>
          </a:xfrm>
          <a:custGeom>
            <a:avLst/>
            <a:gdLst/>
            <a:ahLst/>
            <a:cxnLst/>
            <a:rect l="l" t="t" r="r" b="b"/>
            <a:pathLst>
              <a:path w="3776472" h="1819656">
                <a:moveTo>
                  <a:pt x="3776472" y="0"/>
                </a:moveTo>
                <a:lnTo>
                  <a:pt x="3776472" y="1819656"/>
                </a:lnTo>
                <a:lnTo>
                  <a:pt x="0" y="1819656"/>
                </a:lnTo>
                <a:lnTo>
                  <a:pt x="1527048" y="283464"/>
                </a:lnTo>
                <a:cubicBezTo>
                  <a:pt x="1709928" y="100584"/>
                  <a:pt x="1956816" y="0"/>
                  <a:pt x="2212848" y="0"/>
                </a:cubicBezTo>
                <a:lnTo>
                  <a:pt x="3776472" y="0"/>
                </a:lnTo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  <a:alpha val="23000"/>
                </a:schemeClr>
              </a:gs>
              <a:gs pos="100000">
                <a:schemeClr val="accent1">
                  <a:lumMod val="75000"/>
                  <a:alpha val="40000"/>
                </a:schemeClr>
              </a:gs>
            </a:gsLst>
            <a:lin ang="611177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5" name="Vector_#color_$accent1_$accent1_3-2084&amp;1180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5568696" cy="2139696"/>
          </a:xfrm>
          <a:custGeom>
            <a:avLst/>
            <a:gdLst/>
            <a:ahLst/>
            <a:cxnLst/>
            <a:rect l="l" t="t" r="r" b="b"/>
            <a:pathLst>
              <a:path w="5568696" h="2139696">
                <a:moveTo>
                  <a:pt x="5568696" y="0"/>
                </a:moveTo>
                <a:lnTo>
                  <a:pt x="0" y="0"/>
                </a:lnTo>
                <a:lnTo>
                  <a:pt x="0" y="2139696"/>
                </a:lnTo>
                <a:lnTo>
                  <a:pt x="786384" y="1353312"/>
                </a:lnTo>
                <a:cubicBezTo>
                  <a:pt x="941832" y="1197864"/>
                  <a:pt x="1143000" y="1115568"/>
                  <a:pt x="1362456" y="1115568"/>
                </a:cubicBezTo>
                <a:lnTo>
                  <a:pt x="4224528" y="1115568"/>
                </a:lnTo>
                <a:cubicBezTo>
                  <a:pt x="4370832" y="1115568"/>
                  <a:pt x="4507992" y="1060704"/>
                  <a:pt x="4617720" y="950976"/>
                </a:cubicBezTo>
                <a:lnTo>
                  <a:pt x="5568696" y="0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1">
                  <a:lumMod val="60000"/>
                  <a:lumOff val="40000"/>
                  <a:alpha val="19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6" name="Vector_#color_$accent1_$accent3-2084&amp;11808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3392424" cy="1636776"/>
          </a:xfrm>
          <a:custGeom>
            <a:avLst/>
            <a:gdLst/>
            <a:ahLst/>
            <a:cxnLst/>
            <a:rect l="l" t="t" r="r" b="b"/>
            <a:pathLst>
              <a:path w="3392424" h="1636776">
                <a:moveTo>
                  <a:pt x="3392424" y="0"/>
                </a:moveTo>
                <a:lnTo>
                  <a:pt x="859536" y="0"/>
                </a:lnTo>
                <a:lnTo>
                  <a:pt x="0" y="868680"/>
                </a:lnTo>
                <a:lnTo>
                  <a:pt x="0" y="1636776"/>
                </a:lnTo>
                <a:lnTo>
                  <a:pt x="1463040" y="1636776"/>
                </a:lnTo>
                <a:cubicBezTo>
                  <a:pt x="1645920" y="1636776"/>
                  <a:pt x="1819656" y="1563624"/>
                  <a:pt x="1956816" y="1435608"/>
                </a:cubicBezTo>
                <a:lnTo>
                  <a:pt x="3392424" y="0"/>
                </a:lnTo>
              </a:path>
            </a:pathLst>
          </a:cu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3">
                  <a:alpha val="50000"/>
                </a:schemeClr>
              </a:gs>
            </a:gsLst>
            <a:lin ang="469746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7" name="Vector_#color_$accent1_4_$accent1_4-2084&amp;11811"/>
          <p:cNvSpPr/>
          <p:nvPr userDrawn="1">
            <p:custDataLst>
              <p:tags r:id="rId11"/>
            </p:custDataLst>
          </p:nvPr>
        </p:nvSpPr>
        <p:spPr>
          <a:xfrm>
            <a:off x="9308592" y="5541264"/>
            <a:ext cx="2880360" cy="1316736"/>
          </a:xfrm>
          <a:custGeom>
            <a:avLst/>
            <a:gdLst/>
            <a:ahLst/>
            <a:cxnLst/>
            <a:rect l="l" t="t" r="r" b="b"/>
            <a:pathLst>
              <a:path w="2880360" h="1316736">
                <a:moveTo>
                  <a:pt x="2880360" y="0"/>
                </a:moveTo>
                <a:lnTo>
                  <a:pt x="2880360" y="1316736"/>
                </a:lnTo>
                <a:lnTo>
                  <a:pt x="0" y="1316736"/>
                </a:lnTo>
                <a:lnTo>
                  <a:pt x="1115568" y="201168"/>
                </a:lnTo>
                <a:cubicBezTo>
                  <a:pt x="1252728" y="73152"/>
                  <a:pt x="1426464" y="0"/>
                  <a:pt x="1609344" y="0"/>
                </a:cubicBezTo>
                <a:lnTo>
                  <a:pt x="2880360" y="0"/>
                </a:lnTo>
              </a:path>
            </a:pathLst>
          </a:custGeom>
          <a:gradFill flip="none" rotWithShape="1">
            <a:gsLst>
              <a:gs pos="0">
                <a:schemeClr val="accent1">
                  <a:alpha val="60000"/>
                  <a:lumMod val="69000"/>
                  <a:lumOff val="31000"/>
                </a:schemeClr>
              </a:gs>
              <a:gs pos="100000">
                <a:schemeClr val="accent1">
                  <a:alpha val="16200"/>
                  <a:lumMod val="70000"/>
                  <a:lumOff val="30000"/>
                </a:schemeClr>
              </a:gs>
            </a:gsLst>
            <a:lin ang="0" scaled="0"/>
            <a:tileRect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38200" y="1198881"/>
            <a:ext cx="10515600" cy="2263140"/>
          </a:xfrm>
        </p:spPr>
        <p:txBody>
          <a:bodyPr wrap="square" anchor="b" anchorCtr="0">
            <a:normAutofit/>
          </a:bodyPr>
          <a:lstStyle>
            <a:lvl1pPr algn="ctr">
              <a:lnSpc>
                <a:spcPct val="100000"/>
              </a:lnSpc>
              <a:defRPr sz="70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6"/>
            </p:custDataLst>
          </p:nvPr>
        </p:nvSpPr>
        <p:spPr>
          <a:xfrm>
            <a:off x="3878400" y="3984752"/>
            <a:ext cx="4435200" cy="6858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>
                <a:solidFill>
                  <a:srgbClr val="FFFFFF"/>
                </a:solidFill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3334-42EA-494A-91B0-3647BBA2AB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Confidential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1E0A-78CD-4459-B598-66FBB0E4D2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ector_#color_$accent1_3_$accent1_3-2084&amp;11844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2231136" cy="1965960"/>
          </a:xfrm>
          <a:custGeom>
            <a:avLst/>
            <a:gdLst/>
            <a:ahLst/>
            <a:cxnLst/>
            <a:rect l="l" t="t" r="r" b="b"/>
            <a:pathLst>
              <a:path w="2231136" h="1965960">
                <a:moveTo>
                  <a:pt x="2231136" y="0"/>
                </a:moveTo>
                <a:lnTo>
                  <a:pt x="1170432" y="0"/>
                </a:lnTo>
                <a:lnTo>
                  <a:pt x="0" y="1170432"/>
                </a:lnTo>
                <a:lnTo>
                  <a:pt x="0" y="1965960"/>
                </a:lnTo>
                <a:lnTo>
                  <a:pt x="155448" y="1965960"/>
                </a:lnTo>
                <a:cubicBezTo>
                  <a:pt x="219456" y="1965960"/>
                  <a:pt x="283464" y="1947672"/>
                  <a:pt x="320040" y="1901952"/>
                </a:cubicBezTo>
                <a:lnTo>
                  <a:pt x="2231136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80000">
                <a:schemeClr val="accent1">
                  <a:lumMod val="60000"/>
                  <a:lumOff val="40000"/>
                  <a:alpha val="0"/>
                </a:schemeClr>
              </a:gs>
            </a:gsLst>
            <a:lin ang="72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Vector_#color_$accent1_$accent3_2-2084&amp;1184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2871216" cy="1088136"/>
          </a:xfrm>
          <a:custGeom>
            <a:avLst/>
            <a:gdLst/>
            <a:ahLst/>
            <a:cxnLst/>
            <a:rect l="l" t="t" r="r" b="b"/>
            <a:pathLst>
              <a:path w="2871216" h="1088136">
                <a:moveTo>
                  <a:pt x="2871216" y="0"/>
                </a:moveTo>
                <a:lnTo>
                  <a:pt x="2487168" y="384048"/>
                </a:lnTo>
                <a:cubicBezTo>
                  <a:pt x="2432304" y="438912"/>
                  <a:pt x="2359152" y="466344"/>
                  <a:pt x="2286000" y="466344"/>
                </a:cubicBezTo>
                <a:lnTo>
                  <a:pt x="795528" y="466344"/>
                </a:lnTo>
                <a:cubicBezTo>
                  <a:pt x="676656" y="466344"/>
                  <a:pt x="566928" y="512064"/>
                  <a:pt x="493776" y="594360"/>
                </a:cubicBezTo>
                <a:lnTo>
                  <a:pt x="0" y="1088136"/>
                </a:lnTo>
                <a:lnTo>
                  <a:pt x="0" y="0"/>
                </a:lnTo>
                <a:lnTo>
                  <a:pt x="2871216" y="0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0" name="Vector_#color_$accent1_3_$accent1_3-2084&amp;11850"/>
          <p:cNvSpPr/>
          <p:nvPr userDrawn="1">
            <p:custDataLst>
              <p:tags r:id="rId6"/>
            </p:custDataLst>
          </p:nvPr>
        </p:nvSpPr>
        <p:spPr>
          <a:xfrm>
            <a:off x="9793224" y="4892040"/>
            <a:ext cx="2395728" cy="1965960"/>
          </a:xfrm>
          <a:custGeom>
            <a:avLst/>
            <a:gdLst/>
            <a:ahLst/>
            <a:cxnLst/>
            <a:rect l="l" t="t" r="r" b="b"/>
            <a:pathLst>
              <a:path w="2395728" h="1965960">
                <a:moveTo>
                  <a:pt x="1051560" y="1965960"/>
                </a:moveTo>
                <a:lnTo>
                  <a:pt x="0" y="1965960"/>
                </a:lnTo>
                <a:lnTo>
                  <a:pt x="1901952" y="64008"/>
                </a:lnTo>
                <a:cubicBezTo>
                  <a:pt x="1947672" y="27432"/>
                  <a:pt x="2011680" y="0"/>
                  <a:pt x="2066544" y="0"/>
                </a:cubicBezTo>
                <a:lnTo>
                  <a:pt x="2395728" y="0"/>
                </a:lnTo>
                <a:lnTo>
                  <a:pt x="2395728" y="630936"/>
                </a:lnTo>
                <a:lnTo>
                  <a:pt x="1051560" y="196596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80000">
                <a:schemeClr val="accent1">
                  <a:lumMod val="60000"/>
                  <a:lumOff val="40000"/>
                  <a:alpha val="0"/>
                </a:schemeClr>
              </a:gs>
            </a:gsLst>
            <a:lin ang="210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Vector_#color_$accent1_$accent3_2-2084&amp;11853"/>
          <p:cNvSpPr/>
          <p:nvPr userDrawn="1">
            <p:custDataLst>
              <p:tags r:id="rId7"/>
            </p:custDataLst>
          </p:nvPr>
        </p:nvSpPr>
        <p:spPr>
          <a:xfrm>
            <a:off x="9153144" y="5522976"/>
            <a:ext cx="3035808" cy="1335024"/>
          </a:xfrm>
          <a:custGeom>
            <a:avLst/>
            <a:gdLst/>
            <a:ahLst/>
            <a:cxnLst/>
            <a:rect l="l" t="t" r="r" b="b"/>
            <a:pathLst>
              <a:path w="3035808" h="1335024">
                <a:moveTo>
                  <a:pt x="2990088" y="1335024"/>
                </a:moveTo>
                <a:lnTo>
                  <a:pt x="0" y="1335024"/>
                </a:lnTo>
                <a:lnTo>
                  <a:pt x="384048" y="950976"/>
                </a:lnTo>
                <a:cubicBezTo>
                  <a:pt x="438912" y="896112"/>
                  <a:pt x="512064" y="868680"/>
                  <a:pt x="585216" y="868680"/>
                </a:cubicBezTo>
                <a:lnTo>
                  <a:pt x="2075688" y="868680"/>
                </a:lnTo>
                <a:cubicBezTo>
                  <a:pt x="2185416" y="868680"/>
                  <a:pt x="2295144" y="822960"/>
                  <a:pt x="2377440" y="740664"/>
                </a:cubicBezTo>
                <a:lnTo>
                  <a:pt x="3035808" y="0"/>
                </a:lnTo>
                <a:lnTo>
                  <a:pt x="3035808" y="1280160"/>
                </a:lnTo>
                <a:lnTo>
                  <a:pt x="2990088" y="1335024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108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7810" y="6480810"/>
            <a:ext cx="552958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GB" altLang="zh-CN" sz="1100" b="1" i="1" u="sng" dirty="0">
                <a:solidFill>
                  <a:srgbClr val="024581"/>
                </a:solidFill>
                <a:latin typeface="Times New Roman" panose="02020603050405020304" charset="0"/>
                <a:cs typeface="Times New Roman" panose="02020603050405020304" charset="0"/>
              </a:rPr>
              <a:t>Please note: All details of the project are subject to contract award.</a:t>
            </a:r>
            <a:endParaRPr kumimoji="1" lang="en-GB" altLang="zh-CN" sz="1100" b="1" i="1" u="sng" dirty="0">
              <a:solidFill>
                <a:srgbClr val="02458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448945" y="311150"/>
            <a:ext cx="742188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 b="1" dirty="0">
                <a:ea typeface="黑体" panose="02010609060101010101" pitchFamily="49" charset="-122"/>
                <a:cs typeface="Arial" panose="020B0604020202020204" pitchFamily="34" charset="0"/>
              </a:rPr>
              <a:t>PCS Skid Specification</a:t>
            </a:r>
            <a:endParaRPr lang="zh-CN" altLang="en-US" sz="2400" b="1" dirty="0">
              <a:ea typeface="黑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07794" y="4187821"/>
            <a:ext cx="5642691" cy="20612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With 24 hours insulation test to ensure system safety. </a:t>
            </a:r>
            <a:endParaRPr lang="en-US" altLang="zh-CN" sz="800" b="1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Supports smooth switching and "black start" between on &amp; off-grid </a:t>
            </a:r>
            <a:endParaRPr lang="en-US" altLang="zh-CN" sz="800" b="1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Supports IEC 61850 protocol</a:t>
            </a:r>
            <a:endParaRPr lang="en-US" altLang="zh-CN" sz="800" b="1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Supports VSG, PQ, VF, etc., with the functions of high &amp; low voltage ride-through, frequency ride-through.</a:t>
            </a:r>
            <a:endParaRPr lang="en-US" altLang="zh-CN" sz="800" b="1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Supports intelligent wave recording and local touch screen monitoring for locating events and faults instantly. </a:t>
            </a:r>
            <a:endParaRPr lang="en-US" altLang="zh-CN" sz="800" b="1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800" b="1" dirty="0"/>
              <a:t>Supports parallel connection of multiple products, convenient for capacity expansion, with battery charging and discharging management function, suitable for a variety of batteries.</a:t>
            </a:r>
            <a:endParaRPr lang="en-US" altLang="zh-CN" sz="800" b="1" dirty="0"/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6231890" y="1353820"/>
          <a:ext cx="5562600" cy="5050790"/>
        </p:xfrm>
        <a:graphic>
          <a:graphicData uri="http://schemas.openxmlformats.org/drawingml/2006/table">
            <a:tbl>
              <a:tblPr firstRow="1">
                <a:tableStyleId>{FABFCF23-3B69-468F-B69F-88F6DE6A72F2}</a:tableStyleId>
              </a:tblPr>
              <a:tblGrid>
                <a:gridCol w="735965"/>
                <a:gridCol w="2753995"/>
                <a:gridCol w="2072640"/>
              </a:tblGrid>
              <a:tr h="3155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  <a:endParaRPr lang="en-US" altLang="zh-C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GB" altLang="zh-CN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 index</a:t>
                      </a:r>
                      <a:endParaRPr lang="en-GB" altLang="zh-C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40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</a:t>
                      </a:r>
                      <a:endParaRPr lang="en-GB" altLang="zh-C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9591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b="1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PCS </a:t>
                      </a:r>
                      <a:endParaRPr lang="en-US" altLang="zh-CN" sz="1100" b="1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cPr marL="68580" marR="68580" marT="0" marB="0" anchor="ctr"/>
                </a:tc>
                <a:tc hMerge="1">
                  <a:tcPr marL="68580" marR="68580" marT="0" marB="0" anchor="ctr"/>
                </a:tc>
              </a:tr>
              <a:tr h="2965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1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Operating Voltage Range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1000-1500Vdc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2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Operating Current Range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≤2806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3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Rated AC Power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GB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1250/2500/5000</a:t>
                      </a: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kW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Rated Operating Voltage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690Vac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Rated Frequency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50/60Hz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65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Power Factor Adjustable Range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-1</a:t>
                      </a:r>
                      <a:r>
                        <a:rPr lang="zh-CN" altLang="en-US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～</a:t>
                      </a: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+1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7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Protection</a:t>
                      </a:r>
                      <a:r>
                        <a:rPr lang="zh-CN" altLang="en-US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level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IP55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8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GB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Switching mode</a:t>
                      </a:r>
                      <a:endParaRPr lang="en-US" altLang="en-GB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Breaker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6545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b="1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Transformer</a:t>
                      </a:r>
                      <a:endParaRPr lang="en-US" altLang="zh-CN" sz="1100" b="1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cPr marL="68580" marR="68580" marT="0" marB="0" anchor="ctr"/>
                </a:tc>
                <a:tc hMerge="1">
                  <a:tcPr marL="68580" marR="68580" marT="0" marB="0" anchor="ctr"/>
                </a:tc>
              </a:tr>
              <a:tr h="29527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1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GB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Type</a:t>
                      </a:r>
                      <a:endParaRPr lang="en-US" altLang="en-GB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Oil-type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2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en-GB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Rate Capacity</a:t>
                      </a:r>
                      <a:endParaRPr lang="en-US" altLang="en-GB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2500kVA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27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3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Voltage Ratio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0.69kV up to 10//20/35kV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b="1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PCS Skid (With RMU)</a:t>
                      </a:r>
                      <a:endParaRPr lang="en-US" altLang="zh-CN" sz="1100" b="1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cPr marL="68580" marR="68580" marT="0" marB="0" anchor="ctr"/>
                </a:tc>
                <a:tc hMerge="1">
                  <a:tcPr marL="68580" marR="68580" marT="0" marB="0" anchor="ctr"/>
                </a:tc>
              </a:tr>
              <a:tr h="2959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1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Dimension</a:t>
                      </a:r>
                      <a:r>
                        <a:rPr lang="en-US" altLang="en-GB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(W*H*D)</a:t>
                      </a:r>
                      <a:endParaRPr lang="en-US" altLang="en-GB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6058*2896*2438mm</a:t>
                      </a:r>
                      <a:endParaRPr lang="en-US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959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100" dirty="0">
                          <a:latin typeface="Arial" panose="020B0604020202020204" pitchFamily="34" charset="0"/>
                          <a:ea typeface="+mn-lt"/>
                          <a:cs typeface="Arial" panose="020B0604020202020204" pitchFamily="34" charset="0"/>
                        </a:rPr>
                        <a:t>2</a:t>
                      </a:r>
                      <a:endParaRPr lang="en-US" altLang="zh-CN" sz="1100" dirty="0">
                        <a:latin typeface="Arial" panose="020B0604020202020204" pitchFamily="34" charset="0"/>
                        <a:ea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Weight</a:t>
                      </a:r>
                      <a:r>
                        <a:rPr lang="zh-CN" altLang="en-US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endParaRPr lang="en-GB" altLang="zh-CN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25T</a:t>
                      </a:r>
                      <a:endParaRPr lang="zh-CN" altLang="en-US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1062990"/>
            <a:ext cx="4022090" cy="3018790"/>
          </a:xfrm>
          <a:prstGeom prst="rect">
            <a:avLst/>
          </a:prstGeom>
        </p:spPr>
      </p:pic>
      <p:pic>
        <p:nvPicPr>
          <p:cNvPr id="7" name="图片 6" descr="logo_画板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9585" y="281940"/>
            <a:ext cx="1212215" cy="6178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*i*10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3"/>
  <p:tag name="KSO_WM_TEMPLATE_CATEGORY" val="custom"/>
  <p:tag name="KSO_WM_TEMPLATE_INDEX" val="20233189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40"/>
  <p:tag name="KSO_WM_TEMPLATE_CATEGORY" val="custom"/>
  <p:tag name="KSO_WM_TEMPLATE_INDEX" val="20233189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89"/>
  <p:tag name="KSO_WM_TEMPLATE_THUMBS_INDEX" val="1、9"/>
  <p:tag name="KSO_WM_TEMPLATE_COLORSEQUENCE" val="1,2,1,2,1,2"/>
</p:tagLst>
</file>

<file path=ppt/tags/tag26.xml><?xml version="1.0" encoding="utf-8"?>
<p:tagLst xmlns:p="http://schemas.openxmlformats.org/presentationml/2006/main">
  <p:tag name="TABLE_ENDDRAG_ORIGIN_RECT" val="437*397"/>
  <p:tag name="TABLE_ENDDRAG_RECT" val="502*80*438*397"/>
  <p:tag name="TABLE_EMPHASIZE_COLOR" val="12434877"/>
</p:tagLst>
</file>

<file path=ppt/tags/tag27.xml><?xml version="1.0" encoding="utf-8"?>
<p:tagLst xmlns:p="http://schemas.openxmlformats.org/presentationml/2006/main">
  <p:tag name="resource_record_key" val="{&quot;13&quot;:[19951231,4650186],&quot;65&quot;:[20233189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</p:tagLst>
</file>

<file path=ppt/tags/tag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*i*9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自定义 1">
      <a:dk1>
        <a:srgbClr val="000000"/>
      </a:dk1>
      <a:lt1>
        <a:srgbClr val="FFFFFF"/>
      </a:lt1>
      <a:dk2>
        <a:srgbClr val="081711"/>
      </a:dk2>
      <a:lt2>
        <a:srgbClr val="FFFFFF"/>
      </a:lt2>
      <a:accent1>
        <a:srgbClr val="10E292"/>
      </a:accent1>
      <a:accent2>
        <a:srgbClr val="28B4F0"/>
      </a:accent2>
      <a:accent3>
        <a:srgbClr val="2FE5DA"/>
      </a:accent3>
      <a:accent4>
        <a:srgbClr val="647BF7"/>
      </a:accent4>
      <a:accent5>
        <a:srgbClr val="57C862"/>
      </a:accent5>
      <a:accent6>
        <a:srgbClr val="8C73EE"/>
      </a:accent6>
      <a:hlink>
        <a:srgbClr val="658BD5"/>
      </a:hlink>
      <a:folHlink>
        <a:srgbClr val="A16AA5"/>
      </a:folHlink>
    </a:clrScheme>
    <a:fontScheme name="自定义 35">
      <a:majorFont>
        <a:latin typeface="MiSans Demibold"/>
        <a:ea typeface="微软雅黑"/>
        <a:cs typeface=""/>
      </a:majorFont>
      <a:minorFont>
        <a:latin typeface="MiSans Demi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1113</Words>
  <Application>WPS 演示</Application>
  <PresentationFormat>Widescreen</PresentationFormat>
  <Paragraphs>113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Times New Roman</vt:lpstr>
      <vt:lpstr>黑体</vt:lpstr>
      <vt:lpstr>Arial</vt:lpstr>
      <vt:lpstr>Wingdings</vt:lpstr>
      <vt:lpstr>Times New Roman</vt:lpstr>
      <vt:lpstr>微软雅黑</vt:lpstr>
      <vt:lpstr>Arial Unicode MS</vt:lpstr>
      <vt:lpstr>MiSans Demibold</vt:lpstr>
      <vt:lpstr>Calibri</vt:lpstr>
      <vt:lpstr>2_Office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L</dc:creator>
  <cp:lastModifiedBy>飘飘何所以</cp:lastModifiedBy>
  <cp:revision>80</cp:revision>
  <dcterms:created xsi:type="dcterms:W3CDTF">2025-01-14T10:23:00Z</dcterms:created>
  <dcterms:modified xsi:type="dcterms:W3CDTF">2026-08-07T07:08:19Z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908E795C48954111A0D3161D489DDD11_13</vt:lpwstr>
  </property>
  <property fmtid="{D5CDD505-2E9C-101B-9397-08002B2CF9AE}" pid="3" name="KSOProductBuildVer">
    <vt:lpwstr>2052-12.1.0.28043</vt:lpwstr>
  </property>
</Properties>
</file>